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C3E1A-16B1-46C7-945E-36056AA4C4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A133F4-208B-4960-8041-41AE43B5ED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B8904-BEA1-4D24-901E-9C81D01A7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733E-9A56-4E7B-BFB9-1F94CD5420D3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A11FD-CB13-4636-8890-572685FA0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453BE-34D1-44B7-90E9-578CE9499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61AF-748B-49B4-9E65-8DA4E04CA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4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E0DC8-DF05-4B50-9309-B453259D2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9AFB12-D405-4875-B1E4-36B13AED5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47F72-707E-4D88-9F63-AD7354494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733E-9A56-4E7B-BFB9-1F94CD5420D3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5E47F-9C5A-466D-A240-FF71C2820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99E6C-2F73-4744-8DD2-A6703ACA1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61AF-748B-49B4-9E65-8DA4E04CA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7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B6C792-2F20-4E92-A8FA-B62541D173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2C3106-5CDF-459F-AD9A-B5A40654C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5F72D-574A-426E-BADB-42FB0612B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733E-9A56-4E7B-BFB9-1F94CD5420D3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286FE-8802-4BB1-A62D-F41F3A3FC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6A400-E6B3-4015-9071-8004D59F0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61AF-748B-49B4-9E65-8DA4E04CA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4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53457-7397-4C3D-8152-9584A34BB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40205-2C58-4457-9DA9-97ADB7D40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3E0D5-4DBC-4F44-A915-7D1BEFB6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733E-9A56-4E7B-BFB9-1F94CD5420D3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3A918-A4D6-4BCF-977D-08950645D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24752-D678-4862-A615-2DA512E8A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61AF-748B-49B4-9E65-8DA4E04CA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31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121D7-4C4F-4716-8E76-65BD91126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2493C-B3A5-4187-98C6-6B90BD179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B77DC-748A-45BA-9A63-A22CF59D6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733E-9A56-4E7B-BFB9-1F94CD5420D3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BA2AE-50C0-4A98-8D97-0FFB8F40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51D8A-0FCC-4EB7-AC27-8C51111DA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61AF-748B-49B4-9E65-8DA4E04CA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32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ED242-298C-4C1F-9AF7-33081093D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DDD18-9915-4299-9A83-1663011BBA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EA67FD-2108-4A34-9E06-3A165BC2A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60EA22-42C7-4E51-AD4A-DCB428FCB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733E-9A56-4E7B-BFB9-1F94CD5420D3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C9A80-D71A-4DBF-BC09-11B866CFE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AAF11-0F13-400A-8DD4-264CD9765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61AF-748B-49B4-9E65-8DA4E04CA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2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76190-449C-4DD9-88F7-DD44D27D8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77E174-9FC7-44EB-A453-6A6A0350A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59BCF4-3187-428E-B197-A1E75EBEC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2E824C-EC5D-46CE-9F91-2E5340D1EC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DCFE7D-0448-4116-BA26-24C04DEF3C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B27E81-1F47-4D0D-AB6A-D139769BF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733E-9A56-4E7B-BFB9-1F94CD5420D3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528C34-D747-4415-A484-859FEBF33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E02B5F-23CA-4E79-9628-9826F89F9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61AF-748B-49B4-9E65-8DA4E04CA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14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A6D88-551F-4FAB-ADCB-F9F3BA96C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437D4-13EE-4008-86DA-24E6CEA9A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733E-9A56-4E7B-BFB9-1F94CD5420D3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8D0901-495E-4F37-BE4F-9AAAE4127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815993-93F3-46CB-82E5-8389BFCA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61AF-748B-49B4-9E65-8DA4E04CA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27AA8E-D7FA-40C7-A6C0-223C37419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733E-9A56-4E7B-BFB9-1F94CD5420D3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CBD90F-E483-40D2-9893-715887560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D8EBC5-6EAC-449D-9ED9-C78FA4D3E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61AF-748B-49B4-9E65-8DA4E04CA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26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5D443-E127-4C48-A127-546FEA239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40FE5-56E3-4BE2-B3C1-90230111E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90A9F9-4968-4D91-AD58-B0BF36939D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AC1E20-76F0-4A5B-BB00-00250A624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733E-9A56-4E7B-BFB9-1F94CD5420D3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F706F2-144A-4E8C-A4E5-3E6CDE87D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CFBAB5-3709-43A4-B4C3-BA1D29DD3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61AF-748B-49B4-9E65-8DA4E04CA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9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659DA-B363-421B-A8F9-32B925427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CF9A55-6F46-4938-8039-0752314A44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5BBE93-18D7-4722-BAC5-D50C02961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7C5A2-A108-4F42-ADD9-0DC4C5EC4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733E-9A56-4E7B-BFB9-1F94CD5420D3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82B742-D876-4F1B-A1C7-3F0B0FB3A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EFFD73-E0CE-432E-964C-DB4570E79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61AF-748B-49B4-9E65-8DA4E04CA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45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AE214B-F523-4E08-B543-9E4517F83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B9DB2-BDCB-488A-8A55-495241B7F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B765A-C211-442D-9629-F47E5C1C95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C733E-9A56-4E7B-BFB9-1F94CD5420D3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F1D05-67E3-4A75-9889-21A8103922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C1251-934A-4C24-9F96-64A91E2DB6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F61AF-748B-49B4-9E65-8DA4E04CA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7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5859" y="201725"/>
            <a:ext cx="2821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Collège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S</a:t>
            </a:r>
            <a:r>
              <a:rPr lang="fr-F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œ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urs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Saints-C</a:t>
            </a:r>
            <a:r>
              <a:rPr lang="fr-F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œ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urs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Bickfaya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03506" y="214629"/>
            <a:ext cx="3005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Année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académique 2024-2025</a:t>
            </a:r>
            <a:endParaRPr lang="fr-F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Matière: Français</a:t>
            </a:r>
          </a:p>
          <a:p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Classe: EB6 </a:t>
            </a:r>
          </a:p>
          <a:p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-1"/>
            <a:ext cx="6287069" cy="313630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2355860" y="2000699"/>
            <a:ext cx="54171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Collège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SSCC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Bickfaya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640" y="3827286"/>
            <a:ext cx="112541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Poème</a:t>
            </a:r>
            <a:r>
              <a:rPr lang="en-US" sz="6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</a:t>
            </a:r>
            <a:r>
              <a:rPr lang="en-US" sz="6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Noêl</a:t>
            </a:r>
            <a:endParaRPr lang="en-US" sz="6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70EDBD-CEC0-4E7B-B7E0-FE31FCF00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6505" y="2862290"/>
            <a:ext cx="4335888" cy="28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91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B66E46F-57BF-4F36-8F36-1F7CFACE5D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2329" y="0"/>
            <a:ext cx="5597236" cy="685800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2F9BA99A-D542-40E0-BC54-443D05F985E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-1" y="4544290"/>
            <a:ext cx="4849092" cy="713509"/>
          </a:xfrm>
        </p:spPr>
        <p:txBody>
          <a:bodyPr>
            <a:normAutofit fontScale="90000"/>
          </a:bodyPr>
          <a:lstStyle/>
          <a:p>
            <a:r>
              <a:rPr lang="en-US" sz="2800" dirty="0" err="1"/>
              <a:t>Lexique</a:t>
            </a:r>
            <a:r>
              <a:rPr lang="en-US" sz="2800" dirty="0"/>
              <a:t>: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 err="1"/>
              <a:t>Vénal</a:t>
            </a:r>
            <a:r>
              <a:rPr lang="en-US" sz="2800" dirty="0"/>
              <a:t>: Se </a:t>
            </a:r>
            <a:r>
              <a:rPr lang="en-US" sz="2800" dirty="0" err="1"/>
              <a:t>donne</a:t>
            </a:r>
            <a:r>
              <a:rPr lang="en-US" sz="2800" dirty="0"/>
              <a:t> à prix </a:t>
            </a:r>
            <a:r>
              <a:rPr lang="en-US" sz="2800" dirty="0" err="1"/>
              <a:t>d’argent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1965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37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Lexique:  Vénal: Se donne à prix d’argent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Ghorayeb</dc:creator>
  <cp:lastModifiedBy>Ghorayeb</cp:lastModifiedBy>
  <cp:revision>7</cp:revision>
  <dcterms:created xsi:type="dcterms:W3CDTF">2021-12-12T17:01:38Z</dcterms:created>
  <dcterms:modified xsi:type="dcterms:W3CDTF">2024-12-10T16:23:49Z</dcterms:modified>
</cp:coreProperties>
</file>